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8" r:id="rId3"/>
    <p:sldId id="258" r:id="rId4"/>
    <p:sldId id="259" r:id="rId5"/>
    <p:sldId id="260" r:id="rId6"/>
    <p:sldId id="270" r:id="rId7"/>
    <p:sldId id="261" r:id="rId8"/>
    <p:sldId id="262" r:id="rId9"/>
    <p:sldId id="273" r:id="rId10"/>
    <p:sldId id="271" r:id="rId11"/>
    <p:sldId id="266" r:id="rId12"/>
    <p:sldId id="274" r:id="rId13"/>
    <p:sldId id="275" r:id="rId14"/>
    <p:sldId id="276" r:id="rId15"/>
    <p:sldId id="277" r:id="rId16"/>
    <p:sldId id="278" r:id="rId17"/>
    <p:sldId id="279" r:id="rId18"/>
    <p:sldId id="284" r:id="rId19"/>
    <p:sldId id="280" r:id="rId20"/>
    <p:sldId id="282" r:id="rId21"/>
    <p:sldId id="285" r:id="rId22"/>
    <p:sldId id="289" r:id="rId23"/>
    <p:sldId id="288" r:id="rId24"/>
    <p:sldId id="290" r:id="rId25"/>
    <p:sldId id="291" r:id="rId26"/>
    <p:sldId id="293" r:id="rId27"/>
    <p:sldId id="292" r:id="rId28"/>
    <p:sldId id="295" r:id="rId29"/>
    <p:sldId id="296" r:id="rId30"/>
    <p:sldId id="297" r:id="rId31"/>
    <p:sldId id="298" r:id="rId32"/>
    <p:sldId id="300" r:id="rId33"/>
    <p:sldId id="301" r:id="rId34"/>
    <p:sldId id="302" r:id="rId35"/>
    <p:sldId id="29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32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4" autoAdjust="0"/>
    <p:restoredTop sz="73448" autoAdjust="0"/>
  </p:normalViewPr>
  <p:slideViewPr>
    <p:cSldViewPr snapToGrid="0">
      <p:cViewPr varScale="1">
        <p:scale>
          <a:sx n="66" d="100"/>
          <a:sy n="66" d="100"/>
        </p:scale>
        <p:origin x="84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A471FF-680D-487E-859D-C0807872E8C6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3EB55-AF78-4660-8CB4-34F6F3B1D0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16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It’s funny. My</a:t>
            </a:r>
            <a:r>
              <a:rPr lang="en-US" baseline="0" dirty="0" smtClean="0"/>
              <a:t> entire presentation today stemmed from learning how to get better at testing. And I found a video, on the surface, which sounds absolutely ridiculous.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Auto-generated tests? What? How?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3EB55-AF78-4660-8CB4-34F6F3B1D0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8746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Although</a:t>
            </a:r>
            <a:r>
              <a:rPr lang="en-US" baseline="0" dirty="0" smtClean="0"/>
              <a:t> I enjoyed the presentation, I believe his jokes kept me around more-so than his content.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He went off into the deep end about something called finite state machines.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 was my only take-away from his presentation last summer. 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3EB55-AF78-4660-8CB4-34F6F3B1D0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53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What is a finite state machine, and why should I care about it?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So I</a:t>
            </a:r>
            <a:r>
              <a:rPr lang="en-US" baseline="0" dirty="0" smtClean="0"/>
              <a:t> did what any of us do when presented with a problem.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Google it.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As I read the Wikipedia article, my mind slowly began to disintegrate.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had to shelve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3EB55-AF78-4660-8CB4-34F6F3B1D0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28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 forward to December of last</a:t>
            </a:r>
            <a:r>
              <a:rPr lang="en-US" baseline="0" dirty="0" smtClean="0"/>
              <a:t> year, and we get the results from the annual “State of JS” survey.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know what caught my eye?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 increasing amount of us aren’t happy with state management.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Redux and </a:t>
            </a:r>
            <a:r>
              <a:rPr lang="en-US" baseline="0" dirty="0" err="1" smtClean="0"/>
              <a:t>MobX’s</a:t>
            </a:r>
            <a:r>
              <a:rPr lang="en-US" baseline="0" dirty="0" smtClean="0"/>
              <a:t> satisfaction has </a:t>
            </a:r>
            <a:r>
              <a:rPr lang="en-US" baseline="0" dirty="0" err="1" smtClean="0"/>
              <a:t>falled</a:t>
            </a:r>
            <a:r>
              <a:rPr lang="en-US" baseline="0" dirty="0" smtClean="0"/>
              <a:t> each year.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Redux continues to stumble down a cliff each year.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13EB55-AF78-4660-8CB4-34F6F3B1D0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7481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8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51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47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36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66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10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97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113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444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83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60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EDBE78-DC0E-45C3-BE8F-C1C874AF4F6E}" type="datetimeFigureOut">
              <a:rPr lang="en-US" smtClean="0"/>
              <a:t>3/28/2020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46B4C-CED0-4323-BF3A-592D577316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41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Finite State Machines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Ezell Frazier</a:t>
            </a:r>
          </a:p>
          <a:p>
            <a:r>
              <a:rPr lang="en-US" dirty="0" smtClean="0"/>
              <a:t>March 31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5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918" y="0"/>
            <a:ext cx="5566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918" y="0"/>
            <a:ext cx="5566164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20717" y="709449"/>
            <a:ext cx="2293883" cy="11981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Two “mutually exclusive” states can occur simultaneously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986455" y="1470134"/>
            <a:ext cx="1489842" cy="713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514600" y="1907628"/>
            <a:ext cx="961697" cy="922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721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22716" y="3223413"/>
            <a:ext cx="3504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Solution: Add more Boolean checks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51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40" y="0"/>
            <a:ext cx="558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03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40" y="0"/>
            <a:ext cx="558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25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1840" y="0"/>
            <a:ext cx="55883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31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322716" y="3223413"/>
            <a:ext cx="3504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Solution: Add more Boolean checks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49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69" y="0"/>
            <a:ext cx="4823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621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69" y="0"/>
            <a:ext cx="4823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03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69" y="0"/>
            <a:ext cx="4823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548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9486" y="2931886"/>
            <a:ext cx="36313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September 2019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657600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30831" y="3295984"/>
            <a:ext cx="416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Problem: There were still more edge-cases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773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69" y="0"/>
            <a:ext cx="48234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87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72229" y="3048001"/>
            <a:ext cx="67333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What is a Finite State Machine?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48279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59429" y="3193143"/>
            <a:ext cx="8561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Anything that can be modeled as having a finite number of states is a finite state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77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or open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32" y="624114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437213"/>
              </p:ext>
            </p:extLst>
          </p:nvPr>
        </p:nvGraphicFramePr>
        <p:xfrm>
          <a:off x="377371" y="2048934"/>
          <a:ext cx="5729061" cy="28653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909687"/>
                <a:gridCol w="1909687"/>
                <a:gridCol w="1909687"/>
              </a:tblGrid>
              <a:tr h="573072">
                <a:tc>
                  <a:txBody>
                    <a:bodyPr/>
                    <a:lstStyle/>
                    <a:p>
                      <a:r>
                        <a:rPr lang="en-US" dirty="0" smtClean="0"/>
                        <a:t>Start State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Event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End</a:t>
                      </a:r>
                      <a:r>
                        <a:rPr lang="en-US" baseline="0" dirty="0" smtClean="0"/>
                        <a:t> State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573072"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Door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30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 Door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3072">
                <a:tc>
                  <a:txBody>
                    <a:bodyPr/>
                    <a:lstStyle/>
                    <a:p>
                      <a:r>
                        <a:rPr lang="en-US" dirty="0" smtClean="0"/>
                        <a:t>Closed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Door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57307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 Door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---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04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7881257" y="2547257"/>
            <a:ext cx="1291771" cy="1277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Open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090058" y="2569028"/>
            <a:ext cx="1291771" cy="12772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Closed</a:t>
            </a:r>
            <a:endParaRPr lang="en-US" dirty="0"/>
          </a:p>
        </p:txBody>
      </p:sp>
      <p:sp>
        <p:nvSpPr>
          <p:cNvPr id="6" name="5-Point Star 5"/>
          <p:cNvSpPr/>
          <p:nvPr/>
        </p:nvSpPr>
        <p:spPr>
          <a:xfrm>
            <a:off x="1393372" y="4920343"/>
            <a:ext cx="1741714" cy="1538514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6" idx="0"/>
            <a:endCxn id="5" idx="4"/>
          </p:cNvCxnSpPr>
          <p:nvPr/>
        </p:nvCxnSpPr>
        <p:spPr>
          <a:xfrm flipV="1">
            <a:off x="2264229" y="3846285"/>
            <a:ext cx="471715" cy="1074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6"/>
            <a:endCxn id="4" idx="2"/>
          </p:cNvCxnSpPr>
          <p:nvPr/>
        </p:nvCxnSpPr>
        <p:spPr>
          <a:xfrm flipV="1">
            <a:off x="3381829" y="3185886"/>
            <a:ext cx="4499428" cy="21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4" idx="0"/>
            <a:endCxn id="5" idx="0"/>
          </p:cNvCxnSpPr>
          <p:nvPr/>
        </p:nvCxnSpPr>
        <p:spPr>
          <a:xfrm rot="16200000" flipH="1" flipV="1">
            <a:off x="5620658" y="-337458"/>
            <a:ext cx="21771" cy="5791199"/>
          </a:xfrm>
          <a:prstGeom prst="bentConnector3">
            <a:avLst>
              <a:gd name="adj1" fmla="val -10500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023844" y="3199616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Open Door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023843" y="1898133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Close Door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495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or open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32" y="624114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5254" y="1276268"/>
            <a:ext cx="3191320" cy="4410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290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7855527"/>
              </p:ext>
            </p:extLst>
          </p:nvPr>
        </p:nvGraphicFramePr>
        <p:xfrm>
          <a:off x="420914" y="1828800"/>
          <a:ext cx="5341257" cy="339446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80419"/>
                <a:gridCol w="1780419"/>
                <a:gridCol w="1780419"/>
              </a:tblGrid>
              <a:tr h="698559">
                <a:tc>
                  <a:txBody>
                    <a:bodyPr/>
                    <a:lstStyle/>
                    <a:p>
                      <a:r>
                        <a:rPr lang="en-US" dirty="0" smtClean="0"/>
                        <a:t>Start</a:t>
                      </a:r>
                      <a:r>
                        <a:rPr lang="en-US" baseline="0" dirty="0" smtClean="0"/>
                        <a:t> State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Event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End State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673977"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 Door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73977">
                <a:tc>
                  <a:txBody>
                    <a:bodyPr/>
                    <a:lstStyle/>
                    <a:p>
                      <a:r>
                        <a:rPr lang="en-US" dirty="0" smtClean="0"/>
                        <a:t>Closed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 Door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Closed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73977"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 Door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673977">
                <a:tc>
                  <a:txBody>
                    <a:bodyPr/>
                    <a:lstStyle/>
                    <a:p>
                      <a:r>
                        <a:rPr lang="en-US" dirty="0" smtClean="0"/>
                        <a:t>Closed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r>
                        <a:rPr lang="en-US" baseline="0" dirty="0" smtClean="0"/>
                        <a:t> Door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Open</a:t>
                      </a:r>
                      <a:endParaRPr lang="en-US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6" name="Picture 2" descr="Door open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32" y="624114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76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oor open GIFs - Get the best GIF on GIPHY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432" y="624114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301" y="2099399"/>
            <a:ext cx="4735242" cy="2764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2437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61142" y="2946401"/>
            <a:ext cx="9790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Why would I want to complicate my reducers?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0214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481" y="525242"/>
            <a:ext cx="7486668" cy="558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14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inverting the responsibility of state validation</a:t>
            </a:r>
          </a:p>
          <a:p>
            <a:r>
              <a:rPr lang="en-US" dirty="0" smtClean="0"/>
              <a:t>Views with code which is easier to read and follow</a:t>
            </a:r>
          </a:p>
          <a:p>
            <a:r>
              <a:rPr lang="en-US" dirty="0" smtClean="0"/>
              <a:t>The elimination of potential edge-cases before writing any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1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5-Point Star 3"/>
          <p:cNvSpPr/>
          <p:nvPr/>
        </p:nvSpPr>
        <p:spPr>
          <a:xfrm>
            <a:off x="1669142" y="4572001"/>
            <a:ext cx="1654628" cy="1494972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698171" y="1712686"/>
            <a:ext cx="1654628" cy="149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Initializing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7888514" y="1712686"/>
            <a:ext cx="1654628" cy="149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Fetching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4934857" y="653143"/>
            <a:ext cx="1654628" cy="149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Error</a:t>
            </a:r>
            <a:endParaRPr lang="en-US" dirty="0"/>
          </a:p>
        </p:txBody>
      </p:sp>
      <p:cxnSp>
        <p:nvCxnSpPr>
          <p:cNvPr id="10" name="Straight Arrow Connector 9"/>
          <p:cNvCxnSpPr>
            <a:stCxn id="4" idx="0"/>
            <a:endCxn id="5" idx="4"/>
          </p:cNvCxnSpPr>
          <p:nvPr/>
        </p:nvCxnSpPr>
        <p:spPr>
          <a:xfrm flipV="1">
            <a:off x="2496456" y="3207657"/>
            <a:ext cx="29029" cy="1364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4934857" y="3011717"/>
            <a:ext cx="1654628" cy="14949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Ready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8" idx="6"/>
            <a:endCxn id="6" idx="1"/>
          </p:cNvCxnSpPr>
          <p:nvPr/>
        </p:nvCxnSpPr>
        <p:spPr>
          <a:xfrm>
            <a:off x="6589485" y="1400629"/>
            <a:ext cx="1541344" cy="53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6" idx="0"/>
            <a:endCxn id="8" idx="0"/>
          </p:cNvCxnSpPr>
          <p:nvPr/>
        </p:nvCxnSpPr>
        <p:spPr>
          <a:xfrm rot="16200000" flipV="1">
            <a:off x="6709229" y="-293914"/>
            <a:ext cx="1059543" cy="2953657"/>
          </a:xfrm>
          <a:prstGeom prst="bentConnector3">
            <a:avLst>
              <a:gd name="adj1" fmla="val 1215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6"/>
            <a:endCxn id="6" idx="3"/>
          </p:cNvCxnSpPr>
          <p:nvPr/>
        </p:nvCxnSpPr>
        <p:spPr>
          <a:xfrm flipV="1">
            <a:off x="6589485" y="2988724"/>
            <a:ext cx="1541344" cy="770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4"/>
            <a:endCxn id="11" idx="4"/>
          </p:cNvCxnSpPr>
          <p:nvPr/>
        </p:nvCxnSpPr>
        <p:spPr>
          <a:xfrm rot="5400000">
            <a:off x="6589485" y="2380344"/>
            <a:ext cx="1299031" cy="2953657"/>
          </a:xfrm>
          <a:prstGeom prst="bentConnector3">
            <a:avLst>
              <a:gd name="adj1" fmla="val 1175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9890318">
            <a:off x="6692407" y="3008188"/>
            <a:ext cx="109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Users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670520" y="4763329"/>
            <a:ext cx="1474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Resolve Users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8805920" y="791808"/>
            <a:ext cx="1304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Throw Error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1291674">
            <a:off x="6929603" y="1252247"/>
            <a:ext cx="109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Users</a:t>
            </a:r>
            <a:endParaRPr lang="en-US" dirty="0"/>
          </a:p>
        </p:txBody>
      </p:sp>
      <p:cxnSp>
        <p:nvCxnSpPr>
          <p:cNvPr id="32" name="Straight Arrow Connector 31"/>
          <p:cNvCxnSpPr>
            <a:stCxn id="5" idx="6"/>
            <a:endCxn id="6" idx="2"/>
          </p:cNvCxnSpPr>
          <p:nvPr/>
        </p:nvCxnSpPr>
        <p:spPr>
          <a:xfrm>
            <a:off x="3352799" y="2460172"/>
            <a:ext cx="45357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918475" y="2043057"/>
            <a:ext cx="1093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Get Users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85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1" grpId="0" animBg="1"/>
      <p:bldP spid="26" grpId="0"/>
      <p:bldP spid="27" grpId="0"/>
      <p:bldP spid="28" grpId="0"/>
      <p:bldP spid="29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265" y="0"/>
            <a:ext cx="4271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00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265" y="0"/>
            <a:ext cx="4271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2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265" y="0"/>
            <a:ext cx="42714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76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30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7269" y="2317788"/>
            <a:ext cx="5113993" cy="2757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61" y="2261937"/>
            <a:ext cx="5191614" cy="2813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3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532" y="0"/>
            <a:ext cx="6776936" cy="6858000"/>
          </a:xfrm>
          <a:prstGeom prst="rect">
            <a:avLst/>
          </a:prstGeom>
        </p:spPr>
      </p:pic>
      <p:pic>
        <p:nvPicPr>
          <p:cNvPr id="1026" name="Picture 2" descr="Figure It Out What GIF by CBC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79" y="390088"/>
            <a:ext cx="4668253" cy="260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fused rooster teeth GIF by Achievement Hunter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33" y="390088"/>
            <a:ext cx="392430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yder winona 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554" y="4038433"/>
            <a:ext cx="356235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alculating a beautiful mind GI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979" y="3795545"/>
            <a:ext cx="476250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108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049486" y="2931886"/>
            <a:ext cx="34948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December 2019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0420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71" y="466112"/>
            <a:ext cx="8730482" cy="58504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0152" y="1790471"/>
            <a:ext cx="8211696" cy="327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0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8056" y="3109113"/>
            <a:ext cx="973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Creating reliant, state-driven, applications isn’t hamstrung by a library, but rather, our implementation.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90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32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918" y="0"/>
            <a:ext cx="55661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7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2270</TotalTime>
  <Words>381</Words>
  <Application>Microsoft Office PowerPoint</Application>
  <PresentationFormat>Widescreen</PresentationFormat>
  <Paragraphs>90</Paragraphs>
  <Slides>35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Finite State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Benefits: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Finite State Machines</dc:title>
  <dc:creator>Ezell Frazier</dc:creator>
  <cp:lastModifiedBy>Ezell Frazier</cp:lastModifiedBy>
  <cp:revision>38</cp:revision>
  <dcterms:created xsi:type="dcterms:W3CDTF">2020-03-28T22:11:27Z</dcterms:created>
  <dcterms:modified xsi:type="dcterms:W3CDTF">2020-03-30T12:01:31Z</dcterms:modified>
</cp:coreProperties>
</file>